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4"/>
  </p:notesMasterIdLst>
  <p:sldIdLst>
    <p:sldId id="275" r:id="rId2"/>
    <p:sldId id="274" r:id="rId3"/>
    <p:sldId id="267" r:id="rId4"/>
    <p:sldId id="276" r:id="rId5"/>
    <p:sldId id="277" r:id="rId6"/>
    <p:sldId id="278" r:id="rId7"/>
    <p:sldId id="279" r:id="rId8"/>
    <p:sldId id="280" r:id="rId9"/>
    <p:sldId id="282" r:id="rId10"/>
    <p:sldId id="268" r:id="rId11"/>
    <p:sldId id="269" r:id="rId12"/>
    <p:sldId id="273" r:id="rId1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436"/>
    <p:restoredTop sz="94643"/>
  </p:normalViewPr>
  <p:slideViewPr>
    <p:cSldViewPr snapToGrid="0">
      <p:cViewPr>
        <p:scale>
          <a:sx n="100" d="100"/>
          <a:sy n="100" d="100"/>
        </p:scale>
        <p:origin x="144" y="144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C28E42-092F-EA4E-B4FB-E1964CDC1B6F}" type="datetimeFigureOut">
              <a:rPr lang="en-US" smtClean="0"/>
              <a:t>10/25/17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C64BB8-E40E-974F-AE07-8A5ABC7E6A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892CF-C7EE-384F-908C-820175B469F0}" type="datetimeFigureOut">
              <a:rPr lang="en-US" smtClean="0"/>
              <a:t>10/25/17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85468-10AB-0A48-AB8A-DFBD29DE85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89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892CF-C7EE-384F-908C-820175B469F0}" type="datetimeFigureOut">
              <a:rPr lang="en-US" smtClean="0"/>
              <a:t>10/25/17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85468-10AB-0A48-AB8A-DFBD29DE85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1298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892CF-C7EE-384F-908C-820175B469F0}" type="datetimeFigureOut">
              <a:rPr lang="en-US" smtClean="0"/>
              <a:t>10/25/17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85468-10AB-0A48-AB8A-DFBD29DE85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9356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892CF-C7EE-384F-908C-820175B469F0}" type="datetimeFigureOut">
              <a:rPr lang="en-US" smtClean="0"/>
              <a:t>10/25/17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85468-10AB-0A48-AB8A-DFBD29DE85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0703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892CF-C7EE-384F-908C-820175B469F0}" type="datetimeFigureOut">
              <a:rPr lang="en-US" smtClean="0"/>
              <a:t>10/25/17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85468-10AB-0A48-AB8A-DFBD29DE85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7468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892CF-C7EE-384F-908C-820175B469F0}" type="datetimeFigureOut">
              <a:rPr lang="en-US" smtClean="0"/>
              <a:t>10/25/17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85468-10AB-0A48-AB8A-DFBD29DE85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9929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892CF-C7EE-384F-908C-820175B469F0}" type="datetimeFigureOut">
              <a:rPr lang="en-US" smtClean="0"/>
              <a:t>10/25/17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85468-10AB-0A48-AB8A-DFBD29DE85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116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892CF-C7EE-384F-908C-820175B469F0}" type="datetimeFigureOut">
              <a:rPr lang="en-US" smtClean="0"/>
              <a:t>10/25/17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85468-10AB-0A48-AB8A-DFBD29DE85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0048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892CF-C7EE-384F-908C-820175B469F0}" type="datetimeFigureOut">
              <a:rPr lang="en-US" smtClean="0"/>
              <a:t>10/25/17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85468-10AB-0A48-AB8A-DFBD29DE85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8884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892CF-C7EE-384F-908C-820175B469F0}" type="datetimeFigureOut">
              <a:rPr lang="en-US" smtClean="0"/>
              <a:t>10/25/17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85468-10AB-0A48-AB8A-DFBD29DE85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3863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892CF-C7EE-384F-908C-820175B469F0}" type="datetimeFigureOut">
              <a:rPr lang="en-US" smtClean="0"/>
              <a:t>10/25/17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85468-10AB-0A48-AB8A-DFBD29DE85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142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0892CF-C7EE-384F-908C-820175B469F0}" type="datetimeFigureOut">
              <a:rPr lang="en-US" smtClean="0"/>
              <a:t>10/25/17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C85468-10AB-0A48-AB8A-DFBD29DE85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9938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4" Type="http://schemas.openxmlformats.org/officeDocument/2006/relationships/image" Target="../media/image10.jpg"/><Relationship Id="rId5" Type="http://schemas.openxmlformats.org/officeDocument/2006/relationships/image" Target="../media/image11.jpg"/><Relationship Id="rId6" Type="http://schemas.openxmlformats.org/officeDocument/2006/relationships/image" Target="../media/image12.jp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4" Type="http://schemas.openxmlformats.org/officeDocument/2006/relationships/image" Target="../media/image10.jpg"/><Relationship Id="rId5" Type="http://schemas.openxmlformats.org/officeDocument/2006/relationships/image" Target="../media/image11.jpg"/><Relationship Id="rId6" Type="http://schemas.openxmlformats.org/officeDocument/2006/relationships/image" Target="../media/image12.jp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4" Type="http://schemas.openxmlformats.org/officeDocument/2006/relationships/image" Target="../media/image10.jpg"/><Relationship Id="rId5" Type="http://schemas.openxmlformats.org/officeDocument/2006/relationships/image" Target="../media/image11.jpg"/><Relationship Id="rId6" Type="http://schemas.openxmlformats.org/officeDocument/2006/relationships/image" Target="../media/image12.jp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4" Type="http://schemas.openxmlformats.org/officeDocument/2006/relationships/image" Target="../media/image10.jpg"/><Relationship Id="rId5" Type="http://schemas.openxmlformats.org/officeDocument/2006/relationships/image" Target="../media/image11.jpg"/><Relationship Id="rId6" Type="http://schemas.openxmlformats.org/officeDocument/2006/relationships/image" Target="../media/image12.jp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4" Type="http://schemas.openxmlformats.org/officeDocument/2006/relationships/image" Target="../media/image11.jpg"/><Relationship Id="rId5" Type="http://schemas.openxmlformats.org/officeDocument/2006/relationships/image" Target="../media/image12.jpg"/><Relationship Id="rId6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4" Type="http://schemas.openxmlformats.org/officeDocument/2006/relationships/image" Target="../media/image11.jpg"/><Relationship Id="rId5" Type="http://schemas.openxmlformats.org/officeDocument/2006/relationships/image" Target="../media/image12.jpg"/><Relationship Id="rId6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8" r="39950"/>
          <a:stretch/>
        </p:blipFill>
        <p:spPr bwMode="auto">
          <a:xfrm>
            <a:off x="647700" y="476159"/>
            <a:ext cx="3977640" cy="6026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0" y="-17026"/>
            <a:ext cx="9366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Figure 1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430826" y="527566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smtClean="0"/>
              <a:t>A</a:t>
            </a:r>
            <a:endParaRPr lang="ko-KR" altLang="en-US" b="1" dirty="0"/>
          </a:p>
        </p:txBody>
      </p:sp>
      <p:sp>
        <p:nvSpPr>
          <p:cNvPr id="9" name="직사각형 8"/>
          <p:cNvSpPr/>
          <p:nvPr/>
        </p:nvSpPr>
        <p:spPr>
          <a:xfrm>
            <a:off x="4775696" y="527566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smtClean="0"/>
              <a:t>B</a:t>
            </a:r>
            <a:endParaRPr lang="ko-KR" altLang="en-US" b="1" dirty="0"/>
          </a:p>
        </p:txBody>
      </p:sp>
      <p:sp>
        <p:nvSpPr>
          <p:cNvPr id="10" name="직사각형 9"/>
          <p:cNvSpPr/>
          <p:nvPr/>
        </p:nvSpPr>
        <p:spPr>
          <a:xfrm>
            <a:off x="4775696" y="3592592"/>
            <a:ext cx="3064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smtClean="0"/>
              <a:t>C</a:t>
            </a:r>
            <a:endParaRPr lang="ko-KR" altLang="en-US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2190" y="712592"/>
            <a:ext cx="2880000" cy="2880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2190" y="3777618"/>
            <a:ext cx="2880000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336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1588" y="352306"/>
            <a:ext cx="7318212" cy="56293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0" y="-17026"/>
            <a:ext cx="9366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Figure </a:t>
            </a:r>
            <a:r>
              <a:rPr lang="en-US" altLang="ko-KR" dirty="0" smtClean="0"/>
              <a:t>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741915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410" y="213360"/>
            <a:ext cx="7304880" cy="62979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0" y="-17026"/>
            <a:ext cx="9366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Figure </a:t>
            </a:r>
            <a:r>
              <a:rPr lang="en-US" altLang="ko-KR" dirty="0" smtClean="0"/>
              <a:t>6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294002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2140" y="352306"/>
            <a:ext cx="6835140" cy="58923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0" y="-17026"/>
            <a:ext cx="9366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Figure </a:t>
            </a:r>
            <a:r>
              <a:rPr lang="en-US" altLang="ko-KR" dirty="0" smtClean="0"/>
              <a:t>7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465824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15" t="3298" r="11664" b="5269"/>
          <a:stretch/>
        </p:blipFill>
        <p:spPr bwMode="auto">
          <a:xfrm>
            <a:off x="4312920" y="167640"/>
            <a:ext cx="4511040" cy="64079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0" y="-17026"/>
            <a:ext cx="9366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Figure </a:t>
            </a:r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333500" y="510540"/>
            <a:ext cx="340158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2000" b="1" dirty="0" smtClean="0"/>
              <a:t>A</a:t>
            </a:r>
            <a:endParaRPr lang="ko-KR" altLang="en-US" sz="20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1333500" y="3188106"/>
            <a:ext cx="340158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2000" b="1" dirty="0" smtClean="0"/>
              <a:t>B</a:t>
            </a:r>
            <a:endParaRPr lang="ko-KR" altLang="en-US" sz="20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4266368" y="510540"/>
            <a:ext cx="320922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2000" b="1" dirty="0" smtClean="0"/>
              <a:t>C</a:t>
            </a:r>
            <a:endParaRPr lang="ko-KR" altLang="en-US" sz="20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61" t="18367" r="18576" b="12117"/>
          <a:stretch/>
        </p:blipFill>
        <p:spPr>
          <a:xfrm>
            <a:off x="1673658" y="798090"/>
            <a:ext cx="2313432" cy="250257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69" t="17018" r="17869" b="11712"/>
          <a:stretch/>
        </p:blipFill>
        <p:spPr>
          <a:xfrm>
            <a:off x="1673658" y="3588216"/>
            <a:ext cx="2313432" cy="2565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908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-17026"/>
            <a:ext cx="9366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Figure </a:t>
            </a:r>
            <a:r>
              <a:rPr lang="en-US" altLang="ko-KR" dirty="0" smtClean="0"/>
              <a:t>3</a:t>
            </a:r>
            <a:endParaRPr lang="ko-KR" alt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9144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8567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2"/>
          <p:cNvSpPr/>
          <p:nvPr/>
        </p:nvSpPr>
        <p:spPr>
          <a:xfrm>
            <a:off x="0" y="-17026"/>
            <a:ext cx="9366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Figure </a:t>
            </a:r>
            <a:r>
              <a:rPr lang="en-US" altLang="ko-KR" dirty="0" smtClean="0"/>
              <a:t>4</a:t>
            </a:r>
            <a:endParaRPr lang="ko-KR" alt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667" y="3254374"/>
            <a:ext cx="7200000" cy="270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667" y="1701287"/>
            <a:ext cx="1728000" cy="1296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3767" y="1701287"/>
            <a:ext cx="1728000" cy="1296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1217" y="1701287"/>
            <a:ext cx="1728000" cy="1296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8667" y="1701287"/>
            <a:ext cx="1728000" cy="1296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382924" y="1418510"/>
            <a:ext cx="83548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Proliferation</a:t>
            </a:r>
            <a:endParaRPr lang="en-US" sz="1000" dirty="0"/>
          </a:p>
        </p:txBody>
      </p:sp>
      <p:sp>
        <p:nvSpPr>
          <p:cNvPr id="10" name="TextBox 9"/>
          <p:cNvSpPr txBox="1"/>
          <p:nvPr/>
        </p:nvSpPr>
        <p:spPr>
          <a:xfrm>
            <a:off x="3244870" y="1418510"/>
            <a:ext cx="7857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Quiescence</a:t>
            </a:r>
            <a:endParaRPr lang="en-US" sz="1000" dirty="0"/>
          </a:p>
        </p:txBody>
      </p:sp>
      <p:sp>
        <p:nvSpPr>
          <p:cNvPr id="11" name="TextBox 10"/>
          <p:cNvSpPr txBox="1"/>
          <p:nvPr/>
        </p:nvSpPr>
        <p:spPr>
          <a:xfrm>
            <a:off x="4923661" y="1414108"/>
            <a:ext cx="1063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Clonal Expansion</a:t>
            </a:r>
            <a:endParaRPr lang="en-US" sz="1000" dirty="0"/>
          </a:p>
        </p:txBody>
      </p:sp>
      <p:sp>
        <p:nvSpPr>
          <p:cNvPr id="12" name="TextBox 11"/>
          <p:cNvSpPr txBox="1"/>
          <p:nvPr/>
        </p:nvSpPr>
        <p:spPr>
          <a:xfrm>
            <a:off x="6798017" y="1414107"/>
            <a:ext cx="94929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Differentiation</a:t>
            </a:r>
            <a:endParaRPr lang="en-US" sz="1000" dirty="0"/>
          </a:p>
        </p:txBody>
      </p:sp>
      <p:sp>
        <p:nvSpPr>
          <p:cNvPr id="13" name="TextBox 12"/>
          <p:cNvSpPr txBox="1"/>
          <p:nvPr/>
        </p:nvSpPr>
        <p:spPr>
          <a:xfrm>
            <a:off x="612297" y="1074868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A</a:t>
            </a:r>
            <a:endParaRPr lang="en-US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621915" y="2997287"/>
            <a:ext cx="31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B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237460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2"/>
          <p:cNvSpPr/>
          <p:nvPr/>
        </p:nvSpPr>
        <p:spPr>
          <a:xfrm>
            <a:off x="0" y="-17026"/>
            <a:ext cx="9366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Figure </a:t>
            </a:r>
            <a:r>
              <a:rPr lang="en-US" altLang="ko-KR" dirty="0" smtClean="0"/>
              <a:t>4</a:t>
            </a:r>
            <a:endParaRPr lang="ko-KR" alt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667" y="3254374"/>
            <a:ext cx="7200000" cy="270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667" y="1701287"/>
            <a:ext cx="1728000" cy="1296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3767" y="1701287"/>
            <a:ext cx="1728000" cy="1296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1217" y="1701287"/>
            <a:ext cx="1728000" cy="1296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8667" y="1701287"/>
            <a:ext cx="1728000" cy="1296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382924" y="1418510"/>
            <a:ext cx="83548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Proliferation</a:t>
            </a:r>
            <a:endParaRPr lang="en-US" sz="1000" dirty="0"/>
          </a:p>
        </p:txBody>
      </p:sp>
      <p:sp>
        <p:nvSpPr>
          <p:cNvPr id="10" name="TextBox 9"/>
          <p:cNvSpPr txBox="1"/>
          <p:nvPr/>
        </p:nvSpPr>
        <p:spPr>
          <a:xfrm>
            <a:off x="3244870" y="1418510"/>
            <a:ext cx="7857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Quiescence</a:t>
            </a:r>
            <a:endParaRPr lang="en-US" sz="1000" dirty="0"/>
          </a:p>
        </p:txBody>
      </p:sp>
      <p:sp>
        <p:nvSpPr>
          <p:cNvPr id="11" name="TextBox 10"/>
          <p:cNvSpPr txBox="1"/>
          <p:nvPr/>
        </p:nvSpPr>
        <p:spPr>
          <a:xfrm>
            <a:off x="4923661" y="1414108"/>
            <a:ext cx="1063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Clonal Expansion</a:t>
            </a:r>
            <a:endParaRPr lang="en-US" sz="1000" dirty="0"/>
          </a:p>
        </p:txBody>
      </p:sp>
      <p:sp>
        <p:nvSpPr>
          <p:cNvPr id="12" name="TextBox 11"/>
          <p:cNvSpPr txBox="1"/>
          <p:nvPr/>
        </p:nvSpPr>
        <p:spPr>
          <a:xfrm>
            <a:off x="6798017" y="1414107"/>
            <a:ext cx="94929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Differentiation</a:t>
            </a:r>
            <a:endParaRPr lang="en-US" sz="1000" dirty="0"/>
          </a:p>
        </p:txBody>
      </p:sp>
      <p:sp>
        <p:nvSpPr>
          <p:cNvPr id="13" name="TextBox 12"/>
          <p:cNvSpPr txBox="1"/>
          <p:nvPr/>
        </p:nvSpPr>
        <p:spPr>
          <a:xfrm>
            <a:off x="612297" y="1074868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A</a:t>
            </a:r>
            <a:endParaRPr lang="en-US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621915" y="2997287"/>
            <a:ext cx="31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B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1753697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2"/>
          <p:cNvSpPr/>
          <p:nvPr/>
        </p:nvSpPr>
        <p:spPr>
          <a:xfrm>
            <a:off x="0" y="-17026"/>
            <a:ext cx="9366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Figure </a:t>
            </a:r>
            <a:r>
              <a:rPr lang="en-US" altLang="ko-KR" dirty="0" smtClean="0"/>
              <a:t>4</a:t>
            </a:r>
            <a:endParaRPr lang="ko-KR" alt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667" y="3254374"/>
            <a:ext cx="7200000" cy="270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667" y="1701287"/>
            <a:ext cx="1728000" cy="1296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3767" y="1701287"/>
            <a:ext cx="1728000" cy="1296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1217" y="1701287"/>
            <a:ext cx="1728000" cy="1296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8667" y="1701287"/>
            <a:ext cx="1728000" cy="1296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382924" y="1418510"/>
            <a:ext cx="83548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Proliferation</a:t>
            </a:r>
            <a:endParaRPr lang="en-US" sz="1000" dirty="0"/>
          </a:p>
        </p:txBody>
      </p:sp>
      <p:sp>
        <p:nvSpPr>
          <p:cNvPr id="10" name="TextBox 9"/>
          <p:cNvSpPr txBox="1"/>
          <p:nvPr/>
        </p:nvSpPr>
        <p:spPr>
          <a:xfrm>
            <a:off x="3244870" y="1418510"/>
            <a:ext cx="7857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Quiescence</a:t>
            </a:r>
            <a:endParaRPr lang="en-US" sz="1000" dirty="0"/>
          </a:p>
        </p:txBody>
      </p:sp>
      <p:sp>
        <p:nvSpPr>
          <p:cNvPr id="11" name="TextBox 10"/>
          <p:cNvSpPr txBox="1"/>
          <p:nvPr/>
        </p:nvSpPr>
        <p:spPr>
          <a:xfrm>
            <a:off x="4923661" y="1414108"/>
            <a:ext cx="1063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Clonal Expansion</a:t>
            </a:r>
            <a:endParaRPr lang="en-US" sz="1000" dirty="0"/>
          </a:p>
        </p:txBody>
      </p:sp>
      <p:sp>
        <p:nvSpPr>
          <p:cNvPr id="12" name="TextBox 11"/>
          <p:cNvSpPr txBox="1"/>
          <p:nvPr/>
        </p:nvSpPr>
        <p:spPr>
          <a:xfrm>
            <a:off x="6798017" y="1414107"/>
            <a:ext cx="94929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Differentiation</a:t>
            </a:r>
            <a:endParaRPr lang="en-US" sz="1000" dirty="0"/>
          </a:p>
        </p:txBody>
      </p:sp>
      <p:sp>
        <p:nvSpPr>
          <p:cNvPr id="13" name="TextBox 12"/>
          <p:cNvSpPr txBox="1"/>
          <p:nvPr/>
        </p:nvSpPr>
        <p:spPr>
          <a:xfrm>
            <a:off x="612297" y="1074868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A</a:t>
            </a:r>
            <a:endParaRPr lang="en-US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621915" y="2997287"/>
            <a:ext cx="31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B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726890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2"/>
          <p:cNvSpPr/>
          <p:nvPr/>
        </p:nvSpPr>
        <p:spPr>
          <a:xfrm>
            <a:off x="0" y="-17026"/>
            <a:ext cx="9366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Figure </a:t>
            </a:r>
            <a:r>
              <a:rPr lang="en-US" altLang="ko-KR" dirty="0" smtClean="0"/>
              <a:t>4</a:t>
            </a:r>
            <a:endParaRPr lang="ko-KR" alt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667" y="3254374"/>
            <a:ext cx="7200000" cy="270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667" y="1701287"/>
            <a:ext cx="1728000" cy="1296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3767" y="1701287"/>
            <a:ext cx="1728000" cy="1296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1217" y="1701287"/>
            <a:ext cx="1728000" cy="1296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8667" y="1701287"/>
            <a:ext cx="1728000" cy="1296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382924" y="1418510"/>
            <a:ext cx="83548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Proliferation</a:t>
            </a:r>
            <a:endParaRPr lang="en-US" sz="1000" dirty="0"/>
          </a:p>
        </p:txBody>
      </p:sp>
      <p:sp>
        <p:nvSpPr>
          <p:cNvPr id="10" name="TextBox 9"/>
          <p:cNvSpPr txBox="1"/>
          <p:nvPr/>
        </p:nvSpPr>
        <p:spPr>
          <a:xfrm>
            <a:off x="3244870" y="1418510"/>
            <a:ext cx="7857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Quiescence</a:t>
            </a:r>
            <a:endParaRPr lang="en-US" sz="1000" dirty="0"/>
          </a:p>
        </p:txBody>
      </p:sp>
      <p:sp>
        <p:nvSpPr>
          <p:cNvPr id="11" name="TextBox 10"/>
          <p:cNvSpPr txBox="1"/>
          <p:nvPr/>
        </p:nvSpPr>
        <p:spPr>
          <a:xfrm>
            <a:off x="4923661" y="1414108"/>
            <a:ext cx="1063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Clonal Expansion</a:t>
            </a:r>
            <a:endParaRPr lang="en-US" sz="1000" dirty="0"/>
          </a:p>
        </p:txBody>
      </p:sp>
      <p:sp>
        <p:nvSpPr>
          <p:cNvPr id="12" name="TextBox 11"/>
          <p:cNvSpPr txBox="1"/>
          <p:nvPr/>
        </p:nvSpPr>
        <p:spPr>
          <a:xfrm>
            <a:off x="6798017" y="1414107"/>
            <a:ext cx="94929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Differentiation</a:t>
            </a:r>
            <a:endParaRPr lang="en-US" sz="1000" dirty="0"/>
          </a:p>
        </p:txBody>
      </p:sp>
      <p:sp>
        <p:nvSpPr>
          <p:cNvPr id="13" name="TextBox 12"/>
          <p:cNvSpPr txBox="1"/>
          <p:nvPr/>
        </p:nvSpPr>
        <p:spPr>
          <a:xfrm>
            <a:off x="612297" y="1074868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A</a:t>
            </a:r>
            <a:endParaRPr lang="en-US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621915" y="2997287"/>
            <a:ext cx="31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B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9399138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2"/>
          <p:cNvSpPr/>
          <p:nvPr/>
        </p:nvSpPr>
        <p:spPr>
          <a:xfrm>
            <a:off x="0" y="-17026"/>
            <a:ext cx="9366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Figure </a:t>
            </a:r>
            <a:r>
              <a:rPr lang="en-US" altLang="ko-KR" dirty="0" smtClean="0"/>
              <a:t>4</a:t>
            </a:r>
            <a:endParaRPr lang="ko-KR" alt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612297" y="1074868"/>
            <a:ext cx="3889470" cy="3738519"/>
            <a:chOff x="612297" y="1074868"/>
            <a:chExt cx="3889470" cy="3738519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6667" y="1701287"/>
              <a:ext cx="1728000" cy="129600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73767" y="1701287"/>
              <a:ext cx="1728000" cy="129600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6425" y="3517387"/>
              <a:ext cx="1728000" cy="129600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73767" y="3517387"/>
              <a:ext cx="1728000" cy="1296000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1382924" y="1418510"/>
              <a:ext cx="83548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Proliferation</a:t>
              </a:r>
              <a:endParaRPr lang="en-US" sz="100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244870" y="1418510"/>
              <a:ext cx="78579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Quiescence</a:t>
              </a:r>
              <a:endParaRPr lang="en-US" sz="1000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268869" y="3254374"/>
              <a:ext cx="106311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Clonal Expansion</a:t>
              </a:r>
              <a:endParaRPr lang="en-US" sz="1000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163116" y="3254373"/>
              <a:ext cx="94929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Differentiation</a:t>
              </a:r>
              <a:endParaRPr lang="en-US" sz="1000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12297" y="1074868"/>
              <a:ext cx="3241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A</a:t>
              </a:r>
              <a:endParaRPr lang="en-US" b="1" dirty="0"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4501767" y="1074868"/>
            <a:ext cx="31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B</a:t>
            </a:r>
            <a:endParaRPr lang="en-US" b="1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6582" y="1538020"/>
            <a:ext cx="360000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5337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2"/>
          <p:cNvSpPr/>
          <p:nvPr/>
        </p:nvSpPr>
        <p:spPr>
          <a:xfrm>
            <a:off x="0" y="-17026"/>
            <a:ext cx="9366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Figure </a:t>
            </a:r>
            <a:r>
              <a:rPr lang="en-US" altLang="ko-KR" dirty="0" smtClean="0"/>
              <a:t>4</a:t>
            </a:r>
            <a:endParaRPr lang="ko-KR" alt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612297" y="1074868"/>
            <a:ext cx="3889470" cy="3738519"/>
            <a:chOff x="612297" y="1074868"/>
            <a:chExt cx="3889470" cy="3738519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6667" y="1701287"/>
              <a:ext cx="1728000" cy="129600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73767" y="1701287"/>
              <a:ext cx="1728000" cy="129600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6425" y="3517387"/>
              <a:ext cx="1728000" cy="129600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73767" y="3517387"/>
              <a:ext cx="1728000" cy="1296000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1382924" y="1418510"/>
              <a:ext cx="83548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Proliferation</a:t>
              </a:r>
              <a:endParaRPr lang="en-US" sz="100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244870" y="1418510"/>
              <a:ext cx="78579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Quiescence</a:t>
              </a:r>
              <a:endParaRPr lang="en-US" sz="1000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268869" y="3254374"/>
              <a:ext cx="106311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Clonal Expansion</a:t>
              </a:r>
              <a:endParaRPr lang="en-US" sz="1000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163116" y="3254373"/>
              <a:ext cx="94929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Differentiation</a:t>
              </a:r>
              <a:endParaRPr lang="en-US" sz="1000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12297" y="1074868"/>
              <a:ext cx="3241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A</a:t>
              </a:r>
              <a:endParaRPr lang="en-US" b="1" dirty="0"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4501767" y="1074868"/>
            <a:ext cx="31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B</a:t>
            </a:r>
            <a:endParaRPr lang="en-US" b="1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6582" y="1538020"/>
            <a:ext cx="360000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86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1895</TotalTime>
  <Words>72</Words>
  <Application>Microsoft Macintosh PowerPoint</Application>
  <PresentationFormat>On-screen Show (4:3)</PresentationFormat>
  <Paragraphs>54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맑은 고딕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Mahmoud Ahmed</cp:lastModifiedBy>
  <cp:revision>29</cp:revision>
  <cp:lastPrinted>2017-06-22T05:34:49Z</cp:lastPrinted>
  <dcterms:modified xsi:type="dcterms:W3CDTF">2017-10-25T03:18:13Z</dcterms:modified>
</cp:coreProperties>
</file>